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6" r:id="rId5"/>
    <p:sldId id="277" r:id="rId6"/>
    <p:sldId id="263" r:id="rId7"/>
    <p:sldId id="264" r:id="rId8"/>
    <p:sldId id="265" r:id="rId9"/>
    <p:sldId id="271" r:id="rId10"/>
    <p:sldId id="262" r:id="rId11"/>
    <p:sldId id="258" r:id="rId12"/>
    <p:sldId id="266" r:id="rId13"/>
    <p:sldId id="267" r:id="rId14"/>
    <p:sldId id="260" r:id="rId15"/>
    <p:sldId id="270" r:id="rId16"/>
    <p:sldId id="268" r:id="rId17"/>
    <p:sldId id="261" r:id="rId18"/>
    <p:sldId id="269" r:id="rId19"/>
    <p:sldId id="272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BD87-BB39-4042-8B9D-9CD3F437711D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B9C2-3B41-41BA-A8BB-A2321649B7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94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BD87-BB39-4042-8B9D-9CD3F437711D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B9C2-3B41-41BA-A8BB-A2321649B7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040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BD87-BB39-4042-8B9D-9CD3F437711D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B9C2-3B41-41BA-A8BB-A2321649B7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5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BD87-BB39-4042-8B9D-9CD3F437711D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B9C2-3B41-41BA-A8BB-A2321649B7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0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BD87-BB39-4042-8B9D-9CD3F437711D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B9C2-3B41-41BA-A8BB-A2321649B7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6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BD87-BB39-4042-8B9D-9CD3F437711D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B9C2-3B41-41BA-A8BB-A2321649B7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85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BD87-BB39-4042-8B9D-9CD3F437711D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B9C2-3B41-41BA-A8BB-A2321649B7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1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BD87-BB39-4042-8B9D-9CD3F437711D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B9C2-3B41-41BA-A8BB-A2321649B7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99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BD87-BB39-4042-8B9D-9CD3F437711D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B9C2-3B41-41BA-A8BB-A2321649B7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93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BD87-BB39-4042-8B9D-9CD3F437711D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B9C2-3B41-41BA-A8BB-A2321649B7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60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BD87-BB39-4042-8B9D-9CD3F437711D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B9C2-3B41-41BA-A8BB-A2321649B7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201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1BD87-BB39-4042-8B9D-9CD3F437711D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B9C2-3B41-41BA-A8BB-A2321649B7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759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79476" y="-122000"/>
            <a:ext cx="4760343" cy="1765600"/>
          </a:xfrm>
        </p:spPr>
        <p:txBody>
          <a:bodyPr/>
          <a:lstStyle/>
          <a:p>
            <a:r>
              <a:rPr lang="nl-NL" dirty="0" smtClean="0"/>
              <a:t>Plantaardige taart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1109662"/>
            <a:ext cx="7865478" cy="555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79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479" y="582462"/>
            <a:ext cx="6682952" cy="566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42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fbeeldingsresultaat voor plantaardige ta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85" y="181154"/>
            <a:ext cx="8522599" cy="650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7246189" y="6219645"/>
            <a:ext cx="2130724" cy="1897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385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94" y="106302"/>
            <a:ext cx="7442979" cy="662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09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523" y="117625"/>
            <a:ext cx="7776534" cy="668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54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plantaardige ta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1524">
            <a:off x="2421551" y="-615074"/>
            <a:ext cx="7286599" cy="72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6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752475"/>
            <a:ext cx="64960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09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29" y="1274282"/>
            <a:ext cx="10282777" cy="484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96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378" y="853476"/>
            <a:ext cx="5128857" cy="48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51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205" y="349099"/>
            <a:ext cx="8862856" cy="63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02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072" y="1231690"/>
            <a:ext cx="5453242" cy="430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483" y="225543"/>
            <a:ext cx="6116758" cy="66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6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737" y="42614"/>
            <a:ext cx="6999438" cy="674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2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fbeeldingsresultaat voor plantaardige ta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214312"/>
            <a:ext cx="6235700" cy="624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164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fbeeldingsresultaat voor plantaardige ta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99" y="411161"/>
            <a:ext cx="7026275" cy="590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651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beeldingsresultaat voor plantaardige ta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38" y="558767"/>
            <a:ext cx="9126448" cy="629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406106" y="6142008"/>
            <a:ext cx="9247517" cy="715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781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beeldingsresultaat voor plantaardige ta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3" y="2157667"/>
            <a:ext cx="6144478" cy="540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fbeeldingsresultaat voor plantaardige ta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4789" cy="431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22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fbeeldingsresultaat voor plantaardige ta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20" y="-112143"/>
            <a:ext cx="5417090" cy="72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24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8798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</Words>
  <Application>Microsoft Office PowerPoint</Application>
  <PresentationFormat>Breedbeeld</PresentationFormat>
  <Paragraphs>1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Plantaardige taart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Plantaardige taart</dc:title>
  <dc:creator>Jacintha Westerink</dc:creator>
  <cp:lastModifiedBy>Jacintha Westerink</cp:lastModifiedBy>
  <cp:revision>6</cp:revision>
  <dcterms:created xsi:type="dcterms:W3CDTF">2016-10-10T09:24:30Z</dcterms:created>
  <dcterms:modified xsi:type="dcterms:W3CDTF">2016-10-12T15:02:11Z</dcterms:modified>
</cp:coreProperties>
</file>